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E34126-7FD7-715C-57F1-5591C4530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86C3909-8A25-7B48-53BA-CD53D76D8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8A5DFD-95C6-C533-9A23-5393B4CC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88F2-D8BA-4009-B0CC-E0C55A2D2BAA}" type="datetimeFigureOut">
              <a:rPr lang="zh-TW" altLang="en-US" smtClean="0"/>
              <a:t>2023/11/5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1473D4-075F-62B5-AC05-8964E60BE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BACCB4-D26A-C101-E702-876D1F53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5687-8BD0-47F3-B928-A1A55FC52D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392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59A139-2CF5-6543-BB7B-B0559939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C9D254A-F939-5826-288E-E66E994B8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2D8A9A8-50A0-AF61-D82D-A1B6EBBF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88F2-D8BA-4009-B0CC-E0C55A2D2BAA}" type="datetimeFigureOut">
              <a:rPr lang="zh-TW" altLang="en-US" smtClean="0"/>
              <a:t>2023/11/5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E371A34-D1EF-EB58-DCC8-562DD90E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8EAF415-4AF6-1CFF-6175-68DC834D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5687-8BD0-47F3-B928-A1A55FC52D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6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7175A49-7508-D246-F2EF-C731A1241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B9D160A-6F71-783F-D1B1-13CC1D659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6A060B-15F3-5FA8-5B62-030DC927C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88F2-D8BA-4009-B0CC-E0C55A2D2BAA}" type="datetimeFigureOut">
              <a:rPr lang="zh-TW" altLang="en-US" smtClean="0"/>
              <a:t>2023/11/5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20A8E4-F809-028B-EAFA-AF92F6B94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006021-BCB5-5751-4DBA-32496E55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5687-8BD0-47F3-B928-A1A55FC52D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51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E76908-D754-B629-866A-16DD12573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9E67F5-C1D7-3B5F-3247-CD4A6FE33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DCCD1D5-E10F-98DE-BE11-10138D38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88F2-D8BA-4009-B0CC-E0C55A2D2BAA}" type="datetimeFigureOut">
              <a:rPr lang="zh-TW" altLang="en-US" smtClean="0"/>
              <a:t>2023/11/5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197B318-AE5E-AE9D-7C31-764ED8DF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450313D-0013-A976-728D-C573FE9C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5687-8BD0-47F3-B928-A1A55FC52D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98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AA3095-548A-C509-BA51-C0B463DD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F0EA764-C34D-5C4F-1CB7-1F2C89844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D92BE12-3ED3-5F4D-945B-7764160C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88F2-D8BA-4009-B0CC-E0C55A2D2BAA}" type="datetimeFigureOut">
              <a:rPr lang="zh-TW" altLang="en-US" smtClean="0"/>
              <a:t>2023/11/5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B35173-5DC8-41D9-AC0E-1335F8027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5BE0DE-7D2E-0B8E-D3B0-5870FB9E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5687-8BD0-47F3-B928-A1A55FC52D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76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3899A2-985E-6F05-E352-7C944AE9E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DACA7E-11D1-C167-00CE-B70991226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DC8176B-1840-EF8D-F6FD-F6F25C056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5AB32CC-7C0B-34EB-014F-60AAE8A7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88F2-D8BA-4009-B0CC-E0C55A2D2BAA}" type="datetimeFigureOut">
              <a:rPr lang="zh-TW" altLang="en-US" smtClean="0"/>
              <a:t>2023/11/5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993F644-CB44-B6ED-06A0-3F539E1A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64A268-58EB-8D59-7B43-F26576A3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5687-8BD0-47F3-B928-A1A55FC52D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5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25AAA2-349A-2549-F54E-68A211E2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1FB4088-A45F-F83F-C7C3-E90FFE1F4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5644C1-7951-CE41-3273-C16922F93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A82CDD-3D45-4D5C-FFFB-52C44C928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AAF5486-A285-7BF5-88B9-E21C90504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CB61DC8-1530-27F1-EA19-E92C8146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88F2-D8BA-4009-B0CC-E0C55A2D2BAA}" type="datetimeFigureOut">
              <a:rPr lang="zh-TW" altLang="en-US" smtClean="0"/>
              <a:t>2023/11/5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0E4A70A-DD93-AB5B-F69C-FB203EE6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745FF1F-F26D-362B-3478-BAEAEFD1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5687-8BD0-47F3-B928-A1A55FC52D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58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884D5E-1711-FBBE-0828-913A4ED8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2801FCE-5AD8-CEC2-7754-49D95E35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88F2-D8BA-4009-B0CC-E0C55A2D2BAA}" type="datetimeFigureOut">
              <a:rPr lang="zh-TW" altLang="en-US" smtClean="0"/>
              <a:t>2023/11/5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B585811-AF3F-3BA9-34CB-55D03F0D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73BF1D-F4B3-7947-120A-2818F1E8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5687-8BD0-47F3-B928-A1A55FC52D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74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144A563-D6FF-30DE-9D0E-F7736F00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88F2-D8BA-4009-B0CC-E0C55A2D2BAA}" type="datetimeFigureOut">
              <a:rPr lang="zh-TW" altLang="en-US" smtClean="0"/>
              <a:t>2023/11/5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1F35A74-F2EF-750D-B1C0-EB76B60F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9AEB9F2-64C2-DD04-287D-AD2B26ED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5687-8BD0-47F3-B928-A1A55FC52D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A0F48D-E239-0371-9CAB-EFE1DC90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20AD79-69CA-1EEC-F41F-C213BADF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74F829B-4182-E2D7-CDA4-2DD825532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5D019FC-3805-5CEF-6EA8-2A30507C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88F2-D8BA-4009-B0CC-E0C55A2D2BAA}" type="datetimeFigureOut">
              <a:rPr lang="zh-TW" altLang="en-US" smtClean="0"/>
              <a:t>2023/11/5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DEFDC8E-9472-CB76-6976-35B017DE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02E434B-D146-7F43-55C9-F3099626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5687-8BD0-47F3-B928-A1A55FC52D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816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3C9CD9-2873-7D87-8D3B-CCC3DFE0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65CDEDC-D326-33A3-6E20-569BFF08B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C3DD910-AAF7-E48A-951A-85983CCBC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6E5E28D-36F7-C6A1-8E66-E76A88D7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88F2-D8BA-4009-B0CC-E0C55A2D2BAA}" type="datetimeFigureOut">
              <a:rPr lang="zh-TW" altLang="en-US" smtClean="0"/>
              <a:t>2023/11/5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4CCC6B8-E46D-36ED-EBA0-E184D111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432C267-C0F0-F6C3-64DF-F69010BA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B5687-8BD0-47F3-B928-A1A55FC52D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9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50D1E23-5292-DA0D-E588-9D83EACD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523E17A-9346-CCE8-6707-ED8D319D5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82E7DE-F209-E86D-9E2D-C7872E0BE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688F2-D8BA-4009-B0CC-E0C55A2D2BAA}" type="datetimeFigureOut">
              <a:rPr lang="zh-TW" altLang="en-US" smtClean="0"/>
              <a:t>2023/11/5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7FE3C0-4401-1873-3B48-E38FF64FD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EF4AB6-09CE-438B-5C98-928EC63F6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B5687-8BD0-47F3-B928-A1A55FC52D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63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982E9A-8DBB-3F36-BF24-543079036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26943"/>
          </a:xfrm>
        </p:spPr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zh-TW" altLang="en-US" dirty="0"/>
              <a:t>國立東石高中</a:t>
            </a:r>
            <a:br>
              <a:rPr lang="en-US" altLang="zh-TW" dirty="0"/>
            </a:br>
            <a:r>
              <a:rPr lang="en-US" altLang="zh-TW" dirty="0"/>
              <a:t>112-1</a:t>
            </a:r>
            <a:r>
              <a:rPr lang="zh-TW" altLang="en-US" dirty="0"/>
              <a:t>學期  </a:t>
            </a:r>
            <a:br>
              <a:rPr lang="en-US" altLang="zh-TW" dirty="0"/>
            </a:br>
            <a:r>
              <a:rPr lang="zh-TW" altLang="en-US" dirty="0"/>
              <a:t>交通與防溺安全教育實施規劃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BA5C4CB-F314-3F3E-FE06-16FD1D420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0725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授課教師</a:t>
            </a:r>
            <a:r>
              <a:rPr lang="en-US" altLang="zh-TW" sz="3600" dirty="0"/>
              <a:t>:</a:t>
            </a:r>
            <a:r>
              <a:rPr lang="zh-TW" altLang="en-US" sz="3600" dirty="0"/>
              <a:t>吳健綾老師</a:t>
            </a:r>
          </a:p>
        </p:txBody>
      </p:sp>
    </p:spTree>
    <p:extLst>
      <p:ext uri="{BB962C8B-B14F-4D97-AF65-F5344CB8AC3E}">
        <p14:creationId xmlns:p14="http://schemas.microsoft.com/office/powerpoint/2010/main" val="1997946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B4A8D7-6FF8-26E6-BA2E-0D9E1854E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3" y="114959"/>
            <a:ext cx="10515600" cy="1325563"/>
          </a:xfrm>
        </p:spPr>
        <p:txBody>
          <a:bodyPr/>
          <a:lstStyle/>
          <a:p>
            <a:r>
              <a:rPr lang="zh-TW" altLang="en-US" dirty="0"/>
              <a:t>防溺教育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B71FB43-098C-722B-2E44-277D81B03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0743" y="376657"/>
            <a:ext cx="8224441" cy="61046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159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9462CB-7D58-842C-8A73-557D84EEF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112-1</a:t>
            </a:r>
            <a:r>
              <a:rPr lang="zh-TW" altLang="en-US" dirty="0"/>
              <a:t>學期  </a:t>
            </a:r>
            <a:br>
              <a:rPr lang="zh-TW" altLang="en-US" dirty="0"/>
            </a:br>
            <a:r>
              <a:rPr lang="zh-TW" altLang="en-US" dirty="0"/>
              <a:t>交通與防溺安全教育實施規劃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DE1B6B-AEE4-AA04-A72A-E7922F880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713"/>
            <a:ext cx="10515600" cy="4115250"/>
          </a:xfrm>
        </p:spPr>
        <p:txBody>
          <a:bodyPr/>
          <a:lstStyle/>
          <a:p>
            <a:r>
              <a:rPr lang="zh-TW" altLang="en-US" dirty="0"/>
              <a:t>授課班級與時數</a:t>
            </a:r>
            <a:endParaRPr lang="en-US" altLang="zh-TW" dirty="0"/>
          </a:p>
          <a:p>
            <a:pPr lvl="1"/>
            <a:r>
              <a:rPr lang="zh-TW" altLang="en-US" dirty="0"/>
              <a:t>職業類科二年級彈性課程，每週時數</a:t>
            </a:r>
            <a:r>
              <a:rPr lang="en-US" altLang="zh-TW" dirty="0"/>
              <a:t>2</a:t>
            </a:r>
            <a:r>
              <a:rPr lang="zh-TW" altLang="en-US" dirty="0"/>
              <a:t>小時</a:t>
            </a:r>
            <a:endParaRPr lang="en-US" altLang="zh-TW" dirty="0"/>
          </a:p>
          <a:p>
            <a:pPr lvl="1"/>
            <a:r>
              <a:rPr lang="zh-TW" altLang="en-US" dirty="0"/>
              <a:t>普通科一年級彈性課程，每週時數</a:t>
            </a:r>
            <a:r>
              <a:rPr lang="en-US" altLang="zh-TW" dirty="0"/>
              <a:t>1</a:t>
            </a:r>
            <a:r>
              <a:rPr lang="zh-TW" altLang="en-US" dirty="0"/>
              <a:t>小時</a:t>
            </a:r>
          </a:p>
        </p:txBody>
      </p:sp>
    </p:spTree>
    <p:extLst>
      <p:ext uri="{BB962C8B-B14F-4D97-AF65-F5344CB8AC3E}">
        <p14:creationId xmlns:p14="http://schemas.microsoft.com/office/powerpoint/2010/main" val="151672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DC84D2-82BC-4B27-6006-54BF371C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597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教學大綱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23E6738-FBA7-847E-7AF3-C82F366CF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1"/>
            <a:ext cx="10515600" cy="4736352"/>
          </a:xfrm>
        </p:spPr>
        <p:txBody>
          <a:bodyPr/>
          <a:lstStyle/>
          <a:p>
            <a:r>
              <a:rPr lang="zh-TW" altLang="en-US" dirty="0"/>
              <a:t>交通事故肇因分析與預防對策</a:t>
            </a:r>
          </a:p>
          <a:p>
            <a:r>
              <a:rPr lang="zh-TW" altLang="en-US" dirty="0"/>
              <a:t>學生個人交通事故經驗分享</a:t>
            </a:r>
            <a:endParaRPr lang="en-US" altLang="zh-TW" dirty="0"/>
          </a:p>
          <a:p>
            <a:r>
              <a:rPr lang="zh-TW" altLang="en-US" dirty="0"/>
              <a:t>交通事故的處理原則</a:t>
            </a:r>
            <a:endParaRPr lang="en-US" altLang="zh-TW" dirty="0"/>
          </a:p>
          <a:p>
            <a:r>
              <a:rPr lang="zh-TW" altLang="en-US" dirty="0"/>
              <a:t>機車防禦性駕駛</a:t>
            </a:r>
            <a:endParaRPr lang="en-US" altLang="zh-TW" dirty="0"/>
          </a:p>
          <a:p>
            <a:r>
              <a:rPr lang="zh-TW" altLang="en-US" dirty="0"/>
              <a:t>電動自行車法規</a:t>
            </a:r>
            <a:endParaRPr lang="en-US" altLang="zh-TW" dirty="0"/>
          </a:p>
          <a:p>
            <a:r>
              <a:rPr lang="zh-TW" altLang="en-US" dirty="0"/>
              <a:t>機車危險感知教育平台體驗</a:t>
            </a:r>
            <a:endParaRPr lang="en-US" altLang="zh-TW" dirty="0"/>
          </a:p>
          <a:p>
            <a:r>
              <a:rPr lang="zh-TW" altLang="en-US" dirty="0"/>
              <a:t>水上安全標誌認知與救生衣</a:t>
            </a:r>
            <a:endParaRPr lang="en-US" altLang="zh-TW" dirty="0"/>
          </a:p>
          <a:p>
            <a:r>
              <a:rPr lang="zh-TW" altLang="en-US" dirty="0"/>
              <a:t>危險水</a:t>
            </a:r>
            <a:r>
              <a:rPr lang="en-US" altLang="zh-TW" dirty="0"/>
              <a:t>/</a:t>
            </a:r>
            <a:r>
              <a:rPr lang="zh-TW" altLang="en-US" dirty="0"/>
              <a:t>海域判別</a:t>
            </a:r>
            <a:endParaRPr lang="en-US" altLang="zh-TW" dirty="0"/>
          </a:p>
          <a:p>
            <a:r>
              <a:rPr lang="zh-TW" altLang="en-US" dirty="0"/>
              <a:t>救溺五步防溺十招與心肺復甦術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6924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45CCCA-DF1A-7CAE-8CC8-17135F88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交通安全標誌線上測驗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590549B-B403-B048-2A0A-8B881361C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00" t="22475" r="26991" b="5562"/>
          <a:stretch/>
        </p:blipFill>
        <p:spPr>
          <a:xfrm>
            <a:off x="1302587" y="2389517"/>
            <a:ext cx="4710499" cy="39308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1FDCD5C-A3D3-5345-75D3-77ABF8C37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97" t="22641" r="35967" b="4402"/>
          <a:stretch/>
        </p:blipFill>
        <p:spPr>
          <a:xfrm>
            <a:off x="7086329" y="1526876"/>
            <a:ext cx="4596714" cy="48824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1777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CBA200-EB1E-E64C-1902-389347B54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學生個人交通事故經驗分享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F77F5AB6-3BD5-F3F7-9719-1B22E57250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7984" y="1825625"/>
            <a:ext cx="3262031" cy="4351338"/>
          </a:xfrm>
        </p:spPr>
      </p:pic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2E5B13E2-B936-AA39-193B-F5C902B143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31984" y="1825625"/>
            <a:ext cx="3262031" cy="4351338"/>
          </a:xfrm>
        </p:spPr>
      </p:pic>
    </p:spTree>
    <p:extLst>
      <p:ext uri="{BB962C8B-B14F-4D97-AF65-F5344CB8AC3E}">
        <p14:creationId xmlns:p14="http://schemas.microsoft.com/office/powerpoint/2010/main" val="357055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A220BD-4FAA-9487-7D0B-A1335F8F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學生個人交通事故經驗分享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1C67454A-55A9-52AF-16B2-1D51037F3F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7984" y="1825625"/>
            <a:ext cx="3262031" cy="4351338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DCF63A2D-2F12-030E-9660-AF374B1C43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31984" y="1825625"/>
            <a:ext cx="3262031" cy="4351338"/>
          </a:xfrm>
        </p:spPr>
      </p:pic>
    </p:spTree>
    <p:extLst>
      <p:ext uri="{BB962C8B-B14F-4D97-AF65-F5344CB8AC3E}">
        <p14:creationId xmlns:p14="http://schemas.microsoft.com/office/powerpoint/2010/main" val="207463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A9B1F8-EED9-97A5-2EA5-BED32B3B8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915"/>
            <a:ext cx="10515600" cy="1325563"/>
          </a:xfrm>
        </p:spPr>
        <p:txBody>
          <a:bodyPr/>
          <a:lstStyle/>
          <a:p>
            <a:r>
              <a:rPr lang="zh-TW" altLang="en-US" dirty="0"/>
              <a:t>交通事故肇因分析與預防對策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B6324D-2825-7B78-2FF7-CF9EB49A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188" y="1716478"/>
            <a:ext cx="10515600" cy="4589702"/>
          </a:xfrm>
        </p:spPr>
        <p:txBody>
          <a:bodyPr/>
          <a:lstStyle/>
          <a:p>
            <a:r>
              <a:rPr lang="zh-TW" altLang="en-US" dirty="0"/>
              <a:t>參考網站「</a:t>
            </a:r>
            <a:r>
              <a:rPr lang="en-US" altLang="zh-TW" dirty="0"/>
              <a:t>168</a:t>
            </a:r>
            <a:r>
              <a:rPr lang="zh-TW" altLang="en-US" dirty="0"/>
              <a:t>交通安全教育網」</a:t>
            </a:r>
            <a:endParaRPr lang="en-US" altLang="zh-TW" dirty="0"/>
          </a:p>
          <a:p>
            <a:r>
              <a:rPr lang="zh-TW" altLang="en-US" dirty="0"/>
              <a:t>每一主題逐一講解說明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BD1D309-1077-C6F5-8E15-9721CEA3E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3" t="33459" r="35118" b="7963"/>
          <a:stretch/>
        </p:blipFill>
        <p:spPr>
          <a:xfrm>
            <a:off x="6096000" y="2734180"/>
            <a:ext cx="5055080" cy="34167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3039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8906DB-A7E1-1F4D-37D5-08296080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交通事故肇因分析與預防對策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0435D7-959B-DB9A-382D-C503BB792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698630" cy="4351338"/>
          </a:xfrm>
        </p:spPr>
        <p:txBody>
          <a:bodyPr/>
          <a:lstStyle/>
          <a:p>
            <a:r>
              <a:rPr lang="zh-TW" altLang="en-US" dirty="0"/>
              <a:t>搭配新聞時事，增進學生的警惕心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799FFF1-D8AA-4036-9F5D-BE15DD36F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2" t="29685" r="36321" b="18113"/>
          <a:stretch/>
        </p:blipFill>
        <p:spPr>
          <a:xfrm>
            <a:off x="6446809" y="1574096"/>
            <a:ext cx="5200185" cy="292026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734BBE4-3B96-0504-394A-9A2D5431B6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33" t="29308" r="36250" b="18114"/>
          <a:stretch/>
        </p:blipFill>
        <p:spPr>
          <a:xfrm>
            <a:off x="545006" y="3638036"/>
            <a:ext cx="5313872" cy="300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7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80D047-4153-9DD9-2CCE-927E0DA36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8513"/>
          </a:xfrm>
        </p:spPr>
        <p:txBody>
          <a:bodyPr>
            <a:normAutofit/>
          </a:bodyPr>
          <a:lstStyle/>
          <a:p>
            <a:r>
              <a:rPr lang="zh-TW" altLang="en-US" dirty="0"/>
              <a:t>機車危險感知教育平台體驗</a:t>
            </a:r>
            <a:r>
              <a:rPr lang="en-US" altLang="zh-TW" dirty="0"/>
              <a:t>~</a:t>
            </a:r>
            <a:br>
              <a:rPr lang="en-US" altLang="zh-TW" dirty="0"/>
            </a:br>
            <a:r>
              <a:rPr lang="zh-TW" altLang="en-US" sz="3600" dirty="0"/>
              <a:t>模擬真實危險情況，讓學生學習何時該小心注意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835EE16-EB0F-7EA3-105A-DF1B6887C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41" t="21484" r="11825" b="7148"/>
          <a:stretch/>
        </p:blipFill>
        <p:spPr>
          <a:xfrm>
            <a:off x="838200" y="2260121"/>
            <a:ext cx="6926725" cy="376111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76A2A53-C5CE-5841-FFC3-8FB19C073A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9" t="22515" r="14528" b="5324"/>
          <a:stretch/>
        </p:blipFill>
        <p:spPr>
          <a:xfrm>
            <a:off x="8038300" y="3873261"/>
            <a:ext cx="3777013" cy="27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15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200</Words>
  <Application>Microsoft Office PowerPoint</Application>
  <PresentationFormat>寬螢幕</PresentationFormat>
  <Paragraphs>26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佈景主題</vt:lpstr>
      <vt:lpstr> 國立東石高中 112-1學期   交通與防溺安全教育實施規劃</vt:lpstr>
      <vt:lpstr>112-1學期   交通與防溺安全教育實施規劃</vt:lpstr>
      <vt:lpstr>教學大綱</vt:lpstr>
      <vt:lpstr>交通安全標誌線上測驗</vt:lpstr>
      <vt:lpstr>學生個人交通事故經驗分享</vt:lpstr>
      <vt:lpstr>學生個人交通事故經驗分享</vt:lpstr>
      <vt:lpstr>交通事故肇因分析與預防對策</vt:lpstr>
      <vt:lpstr>交通事故肇因分析與預防對策</vt:lpstr>
      <vt:lpstr>機車危險感知教育平台體驗~ 模擬真實危險情況，讓學生學習何時該小心注意</vt:lpstr>
      <vt:lpstr>防溺教育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國立東石高中 112-1學期   交通與防溺安全教育實施規劃</dc:title>
  <dc:creator>健綾 吳</dc:creator>
  <cp:lastModifiedBy>健綾 吳</cp:lastModifiedBy>
  <cp:revision>6</cp:revision>
  <dcterms:created xsi:type="dcterms:W3CDTF">2023-11-05T03:30:49Z</dcterms:created>
  <dcterms:modified xsi:type="dcterms:W3CDTF">2023-11-05T04:07:09Z</dcterms:modified>
</cp:coreProperties>
</file>